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3E881-61E4-0927-497A-AC0C412B6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A5D2FD-45F5-7C1D-8D5C-6E8275489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C0DA58-0898-FF1B-CD9A-577C17C1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A7FFBC-5148-77C6-A502-26E6317B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95CB12-BEE5-D150-8976-6F75AA36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7A063-E7F2-C7E6-9691-BD5172D3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FAC618-D01C-5857-0197-48641BC86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9B47D9-A2A2-EDAB-55BE-54CA6B07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0DFFCE-7746-7C0E-E070-D39369D9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B2D6B3-557E-7C61-F7A4-E050A458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0787D6-0F1F-A803-838C-5BED9F6DF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F46E1B-4FB9-1235-1674-19BA2C32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86822B-F89C-A46F-9F43-34C373CF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1E790-2448-6811-18C0-2571F9FA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92EBD-AA8C-6E06-C10F-3FA4B44B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4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9FF0B-FFC5-E0D2-7D03-23DAE767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546ED8-D9E7-43D1-A450-731161EBE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7BBCDD-74E4-9A85-6E81-B442C3BB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A95F07-A32C-89F5-B7E9-6DEBEE4E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8C2D70-B9E6-14AF-DD2B-98C99A3E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84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DBB9C-2AD6-3D3B-01D7-9BEC38E2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E65359-0CAA-B932-9162-9F9B478B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0047A9-3A41-843E-9312-503953E9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1DE604-4861-C860-3EE5-B73A785C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E1329-4357-26DA-49AC-CDD0E078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73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79A92-5007-1606-2A08-CABF1DF9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C5B07-12BA-6CC2-7474-6CFF1F0A8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BA9785-E256-9390-571C-EF4C13419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52358B-224F-B84A-C7F4-544C74BC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D0C57F-65DB-046A-E17F-97CA4854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2A3357-7517-A52C-E7AB-D8E46E29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66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E76B2-DB71-BD6B-05F1-15B1218F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227C68-1022-5323-13C7-A42909D66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D93C3C-E96B-A154-2124-E2E63B145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2D0D05-5376-219B-5B0F-1C8FBACC5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0D59ADA-735A-7F33-0637-4121AC28D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0539A3F-814F-6879-A4E6-87B017DE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DAB2DB6-3BC9-C9B4-AD36-7CF0B1D4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73E094-5FC6-A890-5546-3679B003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1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03D92-EA2D-2E05-D105-FC7ACD4B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48E6E9-89BC-62C4-1717-ACB6C3D4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9712EB-707D-AA7D-3DCE-2DF2ADF4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188A70-3B5B-3A9C-1A60-D75F08AC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2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5086B2-0553-7371-9662-A9870CDF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638F58-BF0E-CC23-14AE-205CAF03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69C7FE-77EF-6383-BB8A-C9CFE41D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39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8E97F-6FCC-6079-A248-10B94B04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16F38-8F96-A33D-37C7-E240F4859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1F71EF-B238-E4F8-BD0B-E3C486069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A4B243-C824-439A-CBB6-0791A8C3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81C4A5-99FE-EFC8-D5C1-69B8FCBF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509666-C596-350F-5CA3-BF17A4B2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57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2366E-ADC1-04E7-176F-6795C78B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7B9362-9ECE-E3B9-418A-40369715A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81E1E2-F8C6-AE79-9736-442733BD8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75E36F-E3D4-0AB8-F39A-6B1EA0B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C8DFA6-26E5-FD3A-C85B-C84F68D0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9D3765-8342-15B0-5377-9DDD4662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60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CAA480D-EB4A-8975-70EC-A24AEFA6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2B4198-7DA7-AC79-A0F4-2FE3EE2DC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0A71E8-75AE-17B6-B78B-9DDF4E5DB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8BEB7-E683-7D4A-A6BB-ECFC75387C38}" type="datetimeFigureOut">
              <a:rPr lang="nl-NL" smtClean="0"/>
              <a:t>03-07-2024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EF94B8-BFC6-71E1-A3B5-41AE6754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67FA38-4A93-CBC3-06FE-7E0FCC8B0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3F94F8-368F-F645-9DEA-203E5652B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11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tekst, schermopname, tekenfilm, grafische vormgeving&#10;&#10;Automatisch gegenereerde beschrijving">
            <a:extLst>
              <a:ext uri="{FF2B5EF4-FFF2-40B4-BE49-F238E27FC236}">
                <a16:creationId xmlns:a16="http://schemas.microsoft.com/office/drawing/2014/main" id="{BF22FC04-A344-75CA-EE96-C11407ECE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7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tekst, schermopname, tekenfilm, strip&#10;&#10;Automatisch gegenereerde beschrijving">
            <a:extLst>
              <a:ext uri="{FF2B5EF4-FFF2-40B4-BE49-F238E27FC236}">
                <a16:creationId xmlns:a16="http://schemas.microsoft.com/office/drawing/2014/main" id="{AD60DEC2-A15E-A4AD-3703-166D5A77E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6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schermopname, grafische vormgeving, Graphics&#10;&#10;Automatisch gegenereerde beschrijving">
            <a:extLst>
              <a:ext uri="{FF2B5EF4-FFF2-40B4-BE49-F238E27FC236}">
                <a16:creationId xmlns:a16="http://schemas.microsoft.com/office/drawing/2014/main" id="{696E7A41-F872-5AC6-734E-181ECA1C7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grafische vormgeving, clipart, schermopname&#10;&#10;Automatisch gegenereerde beschrijving">
            <a:extLst>
              <a:ext uri="{FF2B5EF4-FFF2-40B4-BE49-F238E27FC236}">
                <a16:creationId xmlns:a16="http://schemas.microsoft.com/office/drawing/2014/main" id="{B31E8D8F-7BE7-CE9B-23ED-84E0E754C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Tekenfilm, clipart, grafische vormgeving&#10;&#10;Automatisch gegenereerde beschrijving">
            <a:extLst>
              <a:ext uri="{FF2B5EF4-FFF2-40B4-BE49-F238E27FC236}">
                <a16:creationId xmlns:a16="http://schemas.microsoft.com/office/drawing/2014/main" id="{9202D7C1-A40E-1AAD-701A-A4B8D9640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tekst, schermopname, tekenfilm, grafische vormgeving&#10;&#10;Automatisch gegenereerde beschrijving">
            <a:extLst>
              <a:ext uri="{FF2B5EF4-FFF2-40B4-BE49-F238E27FC236}">
                <a16:creationId xmlns:a16="http://schemas.microsoft.com/office/drawing/2014/main" id="{E4423351-B11E-A167-8C48-EB94E46C0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71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Elco van Staveren</dc:creator>
  <cp:lastModifiedBy>Elco van Staveren</cp:lastModifiedBy>
  <cp:revision>1</cp:revision>
  <dcterms:created xsi:type="dcterms:W3CDTF">2024-07-03T09:34:39Z</dcterms:created>
  <dcterms:modified xsi:type="dcterms:W3CDTF">2024-07-03T09:38:18Z</dcterms:modified>
</cp:coreProperties>
</file>